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LENOVO\.claude\raso-construction\assets\plans\slab-casting-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0080" y="457200"/>
            <a:ext cx="237744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1" descr="C:\Users\LENOVO\.claude\raso-construction\assets\img\raso_logo_navy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22960" y="566928"/>
            <a:ext cx="2011680" cy="6035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0080" y="3291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500" kern="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RASO CONSTRUCTION &amp; INTERIOR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640080" y="3703320"/>
            <a:ext cx="146304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40080" y="3840480"/>
            <a:ext cx="10058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Structural Plans</a:t>
            </a:r>
            <a:endParaRPr lang="en-US" sz="6000" dirty="0"/>
          </a:p>
        </p:txBody>
      </p:sp>
      <p:sp>
        <p:nvSpPr>
          <p:cNvPr id="10" name="Text 6"/>
          <p:cNvSpPr/>
          <p:nvPr/>
        </p:nvSpPr>
        <p:spPr>
          <a:xfrm>
            <a:off x="640080" y="512064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EEE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plot planning and setbacks to engineered drawings and a structure built to last.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OUR PROCESS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From Plot to Structure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10312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286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14400" y="278892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Site &amp; Soil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14400" y="315468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Plot survey, soil investigation and safe bearing capacity for foundation design.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368698" y="210312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68698" y="210312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3018" y="2286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643018" y="278892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Plot Planning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643018" y="315468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Setbacks, ground coverage, FAR and height as per the authority zonal plan.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097317" y="210312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97317" y="210312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71637" y="2286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371637" y="278892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Load Calculation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371637" y="315468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Dead, live, wind and earthquake loads as per IS 875 and IS 1893.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429768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0080" y="429768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4480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14400" y="498348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Structural Design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914400" y="534924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Footings, columns, beams and slabs designed as per IS 456.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368698" y="429768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368698" y="429768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43018" y="4480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05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4643018" y="498348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Drawings &amp; BBS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4643018" y="534924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Structural drawing set with reinforcement details and bar bending schedule.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097317" y="4297680"/>
            <a:ext cx="3454298" cy="1920240"/>
          </a:xfrm>
          <a:prstGeom prst="rect">
            <a:avLst/>
          </a:prstGeom>
          <a:solidFill>
            <a:srgbClr val="24242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097317" y="4297680"/>
            <a:ext cx="54864" cy="19202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71637" y="4480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06</a:t>
            </a:r>
            <a:endParaRPr lang="en-US" sz="2400" dirty="0"/>
          </a:p>
        </p:txBody>
      </p:sp>
      <p:sp>
        <p:nvSpPr>
          <p:cNvPr id="36" name="Text 34"/>
          <p:cNvSpPr/>
          <p:nvPr/>
        </p:nvSpPr>
        <p:spPr>
          <a:xfrm>
            <a:off x="8371637" y="4983480"/>
            <a:ext cx="29970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Execution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>
            <a:off x="8371637" y="5349240"/>
            <a:ext cx="29970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Site supervision, quality checks and slab casting as per the drawings.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SAMPLE 3D FLOOR PLAN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2BHK Flat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777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603504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</p:sp>
      <p:pic>
        <p:nvPicPr>
          <p:cNvPr id="9" name="Image 0" descr="C:\Users\LENOVO\.claude\raso-construction\assets\plans\3d-fla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524" y="2148840"/>
            <a:ext cx="5586153" cy="3840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0" y="2194560"/>
            <a:ext cx="4389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Living &amp; dining (6.2 × 4.6 m) opening onto a balcony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bedrooms with wardrobes and an attached toilet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 kitchen with utility area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room furnished to scale before construction begins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SAMPLE 3D FLOOR PLAN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Villa — Ground Floor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777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603504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</p:sp>
      <p:pic>
        <p:nvPicPr>
          <p:cNvPr id="9" name="Image 0" descr="C:\Users\LENOVO\.claude\raso-construction\assets\plans\3d-vill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524" y="2148840"/>
            <a:ext cx="5586153" cy="3840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0" y="2194560"/>
            <a:ext cx="4389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Drawing room, family lounge and dining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Master and guest bedrooms with attached baths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Pooja room, powder room and internal staircase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 porch with front and back lawns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SAMPLE INTERIOR DESIGN PLAN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Interior Design — 3BHK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777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603504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</p:sp>
      <p:pic>
        <p:nvPicPr>
          <p:cNvPr id="9" name="Image 0" descr="C:\Users\LENOVO\.claude\raso-construction\assets\plans\3d-interio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524" y="2148840"/>
            <a:ext cx="5586153" cy="3840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0" y="2194560"/>
            <a:ext cx="4389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Room-by-room furniture layout to scale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Flooring finishes — marble, wood and anti-skid tile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Modular kitchen, wardrobes and storage planned in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Kids room with bunk bed and study corner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Structural Drawing Set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508760" y="21031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General notes &amp; typical sections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2724912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8529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508760" y="285292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Foundation &amp; footing layout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474720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602736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508760" y="360273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Footing sections &amp; details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40080" y="4224528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435254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508760" y="435254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Column layout &amp; schedule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0080" y="4974336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5102352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508760" y="510235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Plinth &amp; floor beam layouts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0080" y="5724144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0" y="2103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S-06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086600" y="21031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Beam schedule &amp; sections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17920" y="2724912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17920" y="28529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S-07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086600" y="285292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Slab reinforcement — top &amp; bottom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17920" y="3474720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17920" y="3602736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S-08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086600" y="360273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Staircase details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217920" y="4224528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17920" y="435254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S-09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086600" y="435254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Overhead water tank &amp; septic tank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217920" y="4974336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17920" y="5102352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S-10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086600" y="510235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Bar bending schedule (BBS)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217920" y="5724144"/>
            <a:ext cx="5212080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COMPLIANCE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Designed to Indian Standards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777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2194560" cy="56692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01168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IS 456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108960" y="201168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Plain &amp; reinforced concrete — design of footings, columns, beams and slabs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0080" y="2761488"/>
            <a:ext cx="2194560" cy="56692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76148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IS 875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108960" y="27614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 loads — dead, imposed and wind loads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3511296"/>
            <a:ext cx="2194560" cy="56692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511296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IS 1893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108960" y="3511296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Earthquake-resistant design for the site’s seismic zone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4261104"/>
            <a:ext cx="2194560" cy="56692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261104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SP 34 / IS 2502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108960" y="4261104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Reinforcement detailing and bar bending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5010912"/>
            <a:ext cx="2194560" cy="56692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50109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NBC &amp; bye-laws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108960" y="501091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National Building Code and local authority sanction rules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" y="585216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555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Structural drawings for sanction are prepared and signed by a qualified structural engineer.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 SITE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From Drawing to Slab Casting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08</a:t>
            </a:r>
            <a:endParaRPr lang="en-US" sz="1000" dirty="0"/>
          </a:p>
        </p:txBody>
      </p:sp>
      <p:pic>
        <p:nvPicPr>
          <p:cNvPr id="8" name="Image 0" descr="C:\Users\LENOVO\.claude\raso-construction\assets\plans\slab-casting-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2057400"/>
            <a:ext cx="3484778" cy="1840399"/>
          </a:xfrm>
          <a:prstGeom prst="rect">
            <a:avLst/>
          </a:prstGeom>
        </p:spPr>
      </p:pic>
      <p:pic>
        <p:nvPicPr>
          <p:cNvPr id="9" name="Image 1" descr="C:\Users\LENOVO\.claude\raso-construction\assets\plans\slab-casting-2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353458" y="2057400"/>
            <a:ext cx="3484778" cy="1840399"/>
          </a:xfrm>
          <a:prstGeom prst="rect">
            <a:avLst/>
          </a:prstGeom>
        </p:spPr>
      </p:pic>
      <p:pic>
        <p:nvPicPr>
          <p:cNvPr id="10" name="Image 2" descr="C:\Users\LENOVO\.claude\raso-construction\assets\plans\slab-casting-3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066837" y="2057400"/>
            <a:ext cx="3484778" cy="184039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0080" y="4217839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DDD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1000 m² site · ETA-01, Greater Noida — slab casting executed as per the structural drawings.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BUILT TO LAST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10-Year Structural Warranty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09</a:t>
            </a:r>
            <a:endParaRPr lang="en-US" sz="1000" dirty="0"/>
          </a:p>
        </p:txBody>
      </p:sp>
      <p:pic>
        <p:nvPicPr>
          <p:cNvPr id="8" name="Image 0" descr="C:\Users\LENOVO\.claude\raso-construction\assets\plans\structur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66560" y="822960"/>
            <a:ext cx="5425135" cy="53949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0116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</a:t>
            </a:r>
            <a:endParaRPr lang="en-US" sz="7200" dirty="0"/>
          </a:p>
        </p:txBody>
      </p:sp>
      <p:sp>
        <p:nvSpPr>
          <p:cNvPr id="10" name="Text 7"/>
          <p:cNvSpPr/>
          <p:nvPr/>
        </p:nvSpPr>
        <p:spPr>
          <a:xfrm>
            <a:off x="640080" y="283464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Interiors provided excellent structure consultancy and planning for our home in Delhi NCR. Clear communication and timely updates.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40080" y="50292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Pradip Ubale, Google review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LENOVO\.claude\raso-construction\assets\plans\blueprint-sit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0080" y="548640"/>
            <a:ext cx="822960" cy="54864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GET STARTED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40080" y="10058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Get Your Structural Plan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RASO Construction &amp; Interior  ·  Structural Plans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40080" y="20116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EEE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Share your plot size and location — our architects and engineers will guide you from planning to sanction and construction.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40080" y="34747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C20E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+91 99107 96100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640080" y="4023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raso.connectus@gmail.com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0080" y="45720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S-6, 7 &amp; 8, Beta Plaza, Beta-1, Greater Noida – 201310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FC20E"/>
          </a:solidFill>
          <a:ln w="12700">
            <a:solidFill>
              <a:srgbClr val="FFC20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 standalone="yes"?>
<Properties xmlns="http://schemas.openxmlformats.org/officeDocument/2006/extended-properties" xmlns:vt="http://schemas.openxmlformats.org/officeDocument/2006/docPropsVTypes">
	<TotalTime>0</TotalTime>
	<Words>0</Words>
	<Application>Microsoft Office PowerPoint</Application>
	<PresentationFormat>On-screen Show (16:9)</PresentationFormat>
	<Paragraphs>0</Paragraphs>
	<Slides>10</Slides>
	<Notes>10</Notes>
	<HiddenSlides>0</HiddenSlides>
	<MMClips>0</MMClips>
	<ScaleCrop>false</ScaleCrop>
	<HeadingPairs>
		<vt:vector size="6" baseType="variant">
			<vt:variant><vt:lpstr>Fonts Used</vt:lpstr></vt:variant>
			<vt:variant><vt:i4>2</vt:i4></vt:variant>
			<vt:variant><vt:lpstr>Theme</vt:lpstr></vt:variant>
			<vt:variant><vt:i4>1</vt:i4></vt:variant>
			<vt:variant><vt:lpstr>Slide Titles</vt:lpstr></vt:variant>
			<vt:variant><vt:i4>10</vt:i4></vt:variant>
		</vt:vector>
	</HeadingPairs>
	<TitlesOfParts>
		<vt:vector size="13" baseType="lpstr">
			<vt:lpstr>Arial</vt:lpstr>
			<vt:lpstr>Calibri</vt:lpstr>
			<vt:lpstr>Office Theme</vt:lpstr>
			<vt:lpstr>Slide 1</vt:lpstr><vt:lpstr>Slide 2</vt:lpstr><vt:lpstr>Slide 3</vt:lpstr><vt:lpstr>Slide 4</vt:lpstr><vt:lpstr>Slide 5</vt:lpstr><vt:lpstr>Slide 6</vt:lpstr><vt:lpstr>Slide 7</vt:lpstr><vt:lpstr>Slide 8</vt:lpstr><vt:lpstr>Slide 9</vt:lpstr><vt:lpstr>Slide 10</vt:lpstr>
		</vt:vector>
	</TitlesOfParts>
	<Company>RASO Construction & Interior</Company>
	<LinksUpToDate>false</LinksUpToDate>
	<SharedDoc>false</SharedDoc>
	<HyperlinksChanged>false</HyperlinksChanged>
	<AppVersion>16.0000</AppVersion>
	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RASO — Structural Plans</dc:title>
  <dc:subject>PptxGenJS Presentation</dc:subject>
  <dc:creator>RASO Construction &amp; Interior</dc:creator>
  <cp:lastModifiedBy>RASO Construction &amp; Interior</cp:lastModifiedBy>
  <cp:revision>1</cp:revision>
  <dcterms:created xsi:type="dcterms:W3CDTF">2026-10-07T21:44:28Z</dcterms:created>
  <dcterms:modified xsi:type="dcterms:W3CDTF">2026-10-07T21:44:28Z</dcterms:modified>
</cp:coreProperties>
</file>